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  <p:sldId id="264" r:id="rId10"/>
  </p:sldIdLst>
  <p:sldSz cx="12192000" cy="6858000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iutori Fabiana" initials="AF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95263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0551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4908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34267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198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374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817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169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603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3233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4386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7A0064-E323-4BC7-8A75-9F48C9CD3813}" type="datetimeFigureOut">
              <a:rPr lang="it-IT" smtClean="0"/>
              <a:t>13/11/2019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2CD33-F8CB-4B17-AA25-FA2C0917B19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6297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file:///\\coninet.local\coniservizispa\csr\Progetti%20Scolastici%20degli%20Organismi%20Sportivi\progettiscolastici.sportesalute.eu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/>
          <p:cNvSpPr txBox="1"/>
          <p:nvPr/>
        </p:nvSpPr>
        <p:spPr>
          <a:xfrm>
            <a:off x="0" y="737623"/>
            <a:ext cx="12096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Per l’inserimento delle attività progettuali </a:t>
            </a:r>
            <a:r>
              <a:rPr lang="it-IT" sz="1100" dirty="0">
                <a:latin typeface="Arial" pitchFamily="34" charset="0"/>
                <a:cs typeface="Arial" pitchFamily="34" charset="0"/>
              </a:rPr>
              <a:t>scolastiche a carattere nazionale promosse dagli Organismi Sportivi affiliati al CONI ed al CIP </a:t>
            </a:r>
            <a:r>
              <a:rPr lang="it-IT" sz="1100" dirty="0" err="1">
                <a:latin typeface="Arial" pitchFamily="34" charset="0"/>
                <a:cs typeface="Arial" pitchFamily="34" charset="0"/>
              </a:rPr>
              <a:t>a.s.</a:t>
            </a:r>
            <a:r>
              <a:rPr lang="it-IT" sz="1100" dirty="0">
                <a:latin typeface="Arial" pitchFamily="34" charset="0"/>
                <a:cs typeface="Arial" pitchFamily="34" charset="0"/>
              </a:rPr>
              <a:t> 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2018/19 gli utenti accreditati, per accedere al </a:t>
            </a:r>
            <a:r>
              <a:rPr lang="it-IT" sz="1100" smtClean="0">
                <a:latin typeface="Arial" pitchFamily="34" charset="0"/>
                <a:cs typeface="Arial" pitchFamily="34" charset="0"/>
              </a:rPr>
              <a:t>sistema devono collegarsi 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al sito dedicato </a:t>
            </a:r>
            <a:r>
              <a:rPr lang="it-IT" sz="1100" dirty="0" smtClean="0">
                <a:latin typeface="Arial" pitchFamily="34" charset="0"/>
                <a:cs typeface="Arial" pitchFamily="34" charset="0"/>
                <a:hlinkClick r:id="rId2"/>
              </a:rPr>
              <a:t>progettiscolastici.sportesalute.eu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, inserire le credenziali ricevute negli appositi campi “Accesso per utenti accreditati” e cliccare su “accedi”. Al primo accesso il sistema chiederà la modifica della password.</a:t>
            </a:r>
          </a:p>
        </p:txBody>
      </p:sp>
      <p:grpSp>
        <p:nvGrpSpPr>
          <p:cNvPr id="15" name="Gruppo 14"/>
          <p:cNvGrpSpPr/>
          <p:nvPr/>
        </p:nvGrpSpPr>
        <p:grpSpPr>
          <a:xfrm>
            <a:off x="626268" y="1454491"/>
            <a:ext cx="10679908" cy="5039588"/>
            <a:chOff x="626268" y="1454491"/>
            <a:chExt cx="10679908" cy="5039588"/>
          </a:xfrm>
        </p:grpSpPr>
        <p:pic>
          <p:nvPicPr>
            <p:cNvPr id="11" name="Immagine 10"/>
            <p:cNvPicPr>
              <a:picLocks noChangeAspect="1"/>
            </p:cNvPicPr>
            <p:nvPr/>
          </p:nvPicPr>
          <p:blipFill rotWithShape="1">
            <a:blip r:embed="rId3"/>
            <a:srcRect t="7037" b="9074"/>
            <a:stretch/>
          </p:blipFill>
          <p:spPr>
            <a:xfrm>
              <a:off x="626268" y="1454491"/>
              <a:ext cx="10679908" cy="5039588"/>
            </a:xfrm>
            <a:prstGeom prst="rect">
              <a:avLst/>
            </a:prstGeom>
          </p:spPr>
        </p:pic>
        <p:sp>
          <p:nvSpPr>
            <p:cNvPr id="13" name="Ovale 12"/>
            <p:cNvSpPr/>
            <p:nvPr/>
          </p:nvSpPr>
          <p:spPr>
            <a:xfrm>
              <a:off x="866775" y="4848225"/>
              <a:ext cx="2876550" cy="1104900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4" name="CasellaDiTesto 1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Modalità di accesso per gli utenti accreditati:</a:t>
            </a:r>
          </a:p>
        </p:txBody>
      </p:sp>
    </p:spTree>
    <p:extLst>
      <p:ext uri="{BB962C8B-B14F-4D97-AF65-F5344CB8AC3E}">
        <p14:creationId xmlns:p14="http://schemas.microsoft.com/office/powerpoint/2010/main" val="1884850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>
            <a:grpSpLocks noChangeAspect="1"/>
          </p:cNvGrpSpPr>
          <p:nvPr/>
        </p:nvGrpSpPr>
        <p:grpSpPr>
          <a:xfrm>
            <a:off x="53347" y="1558657"/>
            <a:ext cx="11823356" cy="3737243"/>
            <a:chOff x="426071" y="870858"/>
            <a:chExt cx="10799928" cy="3413760"/>
          </a:xfrm>
        </p:grpSpPr>
        <p:pic>
          <p:nvPicPr>
            <p:cNvPr id="4" name="Immagine 3"/>
            <p:cNvPicPr>
              <a:picLocks noChangeAspect="1"/>
            </p:cNvPicPr>
            <p:nvPr/>
          </p:nvPicPr>
          <p:blipFill rotWithShape="1">
            <a:blip r:embed="rId2"/>
            <a:srcRect t="6557" b="37248"/>
            <a:stretch/>
          </p:blipFill>
          <p:spPr>
            <a:xfrm>
              <a:off x="426071" y="870858"/>
              <a:ext cx="10799928" cy="3413760"/>
            </a:xfrm>
            <a:prstGeom prst="rect">
              <a:avLst/>
            </a:prstGeom>
          </p:spPr>
        </p:pic>
        <p:sp>
          <p:nvSpPr>
            <p:cNvPr id="6" name="Rettangolo 5"/>
            <p:cNvSpPr/>
            <p:nvPr/>
          </p:nvSpPr>
          <p:spPr>
            <a:xfrm>
              <a:off x="496389" y="1741714"/>
              <a:ext cx="862148" cy="148046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/>
          <p:cNvSpPr txBox="1"/>
          <p:nvPr/>
        </p:nvSpPr>
        <p:spPr>
          <a:xfrm>
            <a:off x="50000" y="1004323"/>
            <a:ext cx="12096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Cliccando su “Progetti” il referente accede alla maschera “Aggiungi progetto” composta da diversi menù cliccabili: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Aggiungi progetto</a:t>
            </a:r>
          </a:p>
        </p:txBody>
      </p:sp>
      <p:sp>
        <p:nvSpPr>
          <p:cNvPr id="9" name="Ovale 8"/>
          <p:cNvSpPr/>
          <p:nvPr/>
        </p:nvSpPr>
        <p:spPr>
          <a:xfrm>
            <a:off x="4724400" y="2243580"/>
            <a:ext cx="885825" cy="33271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5722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37251" r="1491" b="3645"/>
          <a:stretch/>
        </p:blipFill>
        <p:spPr>
          <a:xfrm>
            <a:off x="38999" y="1551374"/>
            <a:ext cx="12121102" cy="4090737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Referente progetto e aree territoriali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000" y="1004323"/>
            <a:ext cx="1209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Compilare in ogni sua parte. </a:t>
            </a:r>
          </a:p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Nella sezione “Aree progetto” possono essere selezionate le singole province o anche l’intera regione.</a:t>
            </a:r>
          </a:p>
        </p:txBody>
      </p:sp>
    </p:spTree>
    <p:extLst>
      <p:ext uri="{BB962C8B-B14F-4D97-AF65-F5344CB8AC3E}">
        <p14:creationId xmlns:p14="http://schemas.microsoft.com/office/powerpoint/2010/main" val="450489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1146" t="22037" r="1146" b="7408"/>
          <a:stretch/>
        </p:blipFill>
        <p:spPr>
          <a:xfrm>
            <a:off x="114299" y="1562101"/>
            <a:ext cx="11972122" cy="486285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Scuole destinatarie del progetto e attività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0000" y="1004323"/>
            <a:ext cx="12096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Inserire la tipologia e il numero di scuole destinatarie del progetto, il numero di ore in orario curricolare ed extra-curricolare destinate all’attività pratica e teorica per gli studenti e il numero di ore destinate all’attività formativa per gli insegnanti.</a:t>
            </a:r>
          </a:p>
        </p:txBody>
      </p:sp>
    </p:spTree>
    <p:extLst>
      <p:ext uri="{BB962C8B-B14F-4D97-AF65-F5344CB8AC3E}">
        <p14:creationId xmlns:p14="http://schemas.microsoft.com/office/powerpoint/2010/main" val="267398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833" t="10000" r="1563" b="7592"/>
          <a:stretch/>
        </p:blipFill>
        <p:spPr>
          <a:xfrm>
            <a:off x="0" y="1095389"/>
            <a:ext cx="12137878" cy="5764571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Il progetto</a:t>
            </a:r>
          </a:p>
        </p:txBody>
      </p:sp>
    </p:spTree>
    <p:extLst>
      <p:ext uri="{BB962C8B-B14F-4D97-AF65-F5344CB8AC3E}">
        <p14:creationId xmlns:p14="http://schemas.microsoft.com/office/powerpoint/2010/main" val="1498132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625" t="16666" r="1042" b="7593"/>
          <a:stretch/>
        </p:blipFill>
        <p:spPr>
          <a:xfrm>
            <a:off x="76210" y="1276362"/>
            <a:ext cx="12048703" cy="522029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Il progetto (segue)</a:t>
            </a:r>
          </a:p>
        </p:txBody>
      </p:sp>
    </p:spTree>
    <p:extLst>
      <p:ext uri="{BB962C8B-B14F-4D97-AF65-F5344CB8AC3E}">
        <p14:creationId xmlns:p14="http://schemas.microsoft.com/office/powerpoint/2010/main" val="2896637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728" t="48889" r="521" b="14259"/>
          <a:stretch/>
        </p:blipFill>
        <p:spPr>
          <a:xfrm>
            <a:off x="57154" y="1447807"/>
            <a:ext cx="12099921" cy="2539947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Dati eventuali partner/associazioni sportive/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onlus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asd</a:t>
            </a:r>
            <a:r>
              <a:rPr lang="it-IT" sz="2000" b="1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2000" b="1" dirty="0" err="1" smtClean="0">
                <a:latin typeface="Arial" pitchFamily="34" charset="0"/>
                <a:cs typeface="Arial" pitchFamily="34" charset="0"/>
              </a:rPr>
              <a:t>ssd</a:t>
            </a:r>
            <a:endParaRPr lang="it-IT" sz="2000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0000" y="1004323"/>
            <a:ext cx="12096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Cliccando sul simbolo “+ ” è possibile aggiungere ulteriori partner/associazioni sportive/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onlus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asd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ssd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34657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l="833" t="52037" r="729" b="17778"/>
          <a:stretch/>
        </p:blipFill>
        <p:spPr>
          <a:xfrm>
            <a:off x="76202" y="2266961"/>
            <a:ext cx="12061568" cy="2080438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Dati eventuali sponsor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0" y="1004323"/>
            <a:ext cx="120967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Cliccando sul simbolo “+ ” è possibile aggiungere ulteriori sponsor.</a:t>
            </a:r>
          </a:p>
        </p:txBody>
      </p:sp>
    </p:spTree>
    <p:extLst>
      <p:ext uri="{BB962C8B-B14F-4D97-AF65-F5344CB8AC3E}">
        <p14:creationId xmlns:p14="http://schemas.microsoft.com/office/powerpoint/2010/main" val="219673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51533"/>
            <a:ext cx="120967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latin typeface="Arial" pitchFamily="34" charset="0"/>
                <a:cs typeface="Arial" pitchFamily="34" charset="0"/>
              </a:rPr>
              <a:t>Budget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50000" y="1004323"/>
            <a:ext cx="1209675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A seguito della convalida del progetto – </a:t>
            </a:r>
            <a:r>
              <a:rPr lang="it-IT" sz="1100" dirty="0" err="1" smtClean="0">
                <a:latin typeface="Arial" pitchFamily="34" charset="0"/>
                <a:cs typeface="Arial" pitchFamily="34" charset="0"/>
              </a:rPr>
              <a:t>flag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verde apposto dalla Commissione valutatrice – </a:t>
            </a:r>
            <a:r>
              <a:rPr lang="it-IT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il referente del progetto potrà inserire il relativo budget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it-IT" sz="1100" dirty="0" smtClean="0">
                <a:latin typeface="Arial" pitchFamily="34" charset="0"/>
                <a:cs typeface="Arial" pitchFamily="34" charset="0"/>
              </a:rPr>
              <a:t>La schermata si compone di un campo relativo al budget preventivo da inserire entro il </a:t>
            </a:r>
            <a:r>
              <a:rPr lang="it-IT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XXXXX</a:t>
            </a:r>
            <a:r>
              <a:rPr lang="it-IT" sz="1100" dirty="0" smtClean="0">
                <a:latin typeface="Arial" pitchFamily="34" charset="0"/>
                <a:cs typeface="Arial" pitchFamily="34" charset="0"/>
              </a:rPr>
              <a:t> e di un campo relativo al budget consuntivo da inserire al </a:t>
            </a:r>
            <a:r>
              <a:rPr lang="it-IT" sz="11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termine del progetto </a:t>
            </a:r>
            <a:r>
              <a:rPr lang="it-IT" sz="1100" dirty="0">
                <a:latin typeface="Arial" pitchFamily="34" charset="0"/>
                <a:cs typeface="Arial" pitchFamily="34" charset="0"/>
              </a:rPr>
              <a:t>(il referente di progetto dovrà quindi accedere nuovamente in piattaforma).</a:t>
            </a: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t="22963" b="8148"/>
          <a:stretch/>
        </p:blipFill>
        <p:spPr>
          <a:xfrm>
            <a:off x="57150" y="1543053"/>
            <a:ext cx="12070080" cy="467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5174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276</Words>
  <Application>Microsoft Office PowerPoint</Application>
  <PresentationFormat>Widescreen</PresentationFormat>
  <Paragraphs>18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Adiutori Fabiana</dc:creator>
  <cp:lastModifiedBy>Adiutori Fabiana</cp:lastModifiedBy>
  <cp:revision>17</cp:revision>
  <cp:lastPrinted>2019-11-08T12:50:08Z</cp:lastPrinted>
  <dcterms:created xsi:type="dcterms:W3CDTF">2019-11-08T10:08:14Z</dcterms:created>
  <dcterms:modified xsi:type="dcterms:W3CDTF">2019-11-13T12:45:18Z</dcterms:modified>
</cp:coreProperties>
</file>